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76" r:id="rId5"/>
    <p:sldId id="275" r:id="rId6"/>
    <p:sldId id="271" r:id="rId7"/>
    <p:sldId id="272" r:id="rId8"/>
    <p:sldId id="273" r:id="rId9"/>
    <p:sldId id="270" r:id="rId10"/>
    <p:sldId id="277" r:id="rId11"/>
    <p:sldId id="274" r:id="rId12"/>
    <p:sldId id="269" r:id="rId13"/>
    <p:sldId id="278" r:id="rId14"/>
    <p:sldId id="279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bliotekaart@outlook.com" initials="b" lastIdx="1" clrIdx="0">
    <p:extLst>
      <p:ext uri="{19B8F6BF-5375-455C-9EA6-DF929625EA0E}">
        <p15:presenceInfo xmlns:p15="http://schemas.microsoft.com/office/powerpoint/2012/main" userId="5bc9ed03b4c5f7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7" autoAdjust="0"/>
    <p:restoredTop sz="93250" autoAdjust="0"/>
  </p:normalViewPr>
  <p:slideViewPr>
    <p:cSldViewPr>
      <p:cViewPr varScale="1">
        <p:scale>
          <a:sx n="96" d="100"/>
          <a:sy n="96" d="100"/>
        </p:scale>
        <p:origin x="99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645024"/>
            <a:ext cx="7786710" cy="2427182"/>
          </a:xfrm>
        </p:spPr>
        <p:txBody>
          <a:bodyPr/>
          <a:lstStyle/>
          <a:p>
            <a:r>
              <a:rPr lang="ru-RU" sz="2400" b="1" dirty="0"/>
              <a:t>Работа на районный конкурс</a:t>
            </a:r>
            <a:br>
              <a:rPr lang="ru-RU" sz="2400" b="1" dirty="0"/>
            </a:br>
            <a:r>
              <a:rPr lang="ru-RU" sz="2400" b="1" dirty="0"/>
              <a:t>«Мои творческие находки и удачи»</a:t>
            </a:r>
            <a:br>
              <a:rPr lang="ru-RU" sz="2400" b="1" dirty="0"/>
            </a:br>
            <a:r>
              <a:rPr lang="ru-RU" sz="4800" b="1" dirty="0">
                <a:solidFill>
                  <a:srgbClr val="FF0000"/>
                </a:solidFill>
              </a:rPr>
              <a:t>«Мастерская чудес» 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</a:t>
            </a:r>
            <a:r>
              <a:rPr lang="ru-RU" sz="2400" b="1" dirty="0"/>
              <a:t>Автор: Лыкова О.Н.,</a:t>
            </a:r>
            <a:br>
              <a:rPr lang="ru-RU" sz="2400" b="1" dirty="0"/>
            </a:br>
            <a:r>
              <a:rPr lang="ru-RU" sz="2400" b="1" dirty="0"/>
              <a:t>                                               библиотекарь ЦДБ</a:t>
            </a:r>
            <a:br>
              <a:rPr lang="ru-RU" sz="2400" b="1" dirty="0"/>
            </a:br>
            <a:endParaRPr lang="ru-RU" sz="2400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47EB7C-65C9-A8E0-9735-50488E686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16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F8538C-D794-B9D4-B638-07F3EB767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24" y="1177047"/>
            <a:ext cx="3976860" cy="55366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12A02-3746-D718-D60D-ACF941B44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13584" b="-1"/>
          <a:stretch/>
        </p:blipFill>
        <p:spPr>
          <a:xfrm>
            <a:off x="400214" y="1484784"/>
            <a:ext cx="3950134" cy="479715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1417EF-2A7C-53D4-0393-89F0D1E26758}"/>
              </a:ext>
            </a:extLst>
          </p:cNvPr>
          <p:cNvSpPr/>
          <p:nvPr/>
        </p:nvSpPr>
        <p:spPr>
          <a:xfrm>
            <a:off x="390055" y="194819"/>
            <a:ext cx="84385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Участие во Всероссийском детском творческом конкуре «Сквозь года…»</a:t>
            </a:r>
          </a:p>
        </p:txBody>
      </p:sp>
    </p:spTree>
    <p:extLst>
      <p:ext uri="{BB962C8B-B14F-4D97-AF65-F5344CB8AC3E}">
        <p14:creationId xmlns:p14="http://schemas.microsoft.com/office/powerpoint/2010/main" val="158873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26D583-4C5E-B64B-0906-8481705A6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AD26F1-E6AD-D5D9-7BA7-BE0D59E1D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2298" r="4980"/>
          <a:stretch/>
        </p:blipFill>
        <p:spPr>
          <a:xfrm>
            <a:off x="334229" y="1082036"/>
            <a:ext cx="3729907" cy="5463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C21E26-DED5-6AFD-67D2-C4590E459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67" y="927648"/>
            <a:ext cx="4079304" cy="5768712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B67CAA5-4151-2424-49F6-17B7FB55F596}"/>
              </a:ext>
            </a:extLst>
          </p:cNvPr>
          <p:cNvSpPr/>
          <p:nvPr/>
        </p:nvSpPr>
        <p:spPr>
          <a:xfrm>
            <a:off x="395536" y="-99392"/>
            <a:ext cx="7920880" cy="968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Участие в патриотической акции</a:t>
            </a:r>
          </a:p>
          <a:p>
            <a:pPr algn="ctr"/>
            <a:r>
              <a:rPr lang="ru-RU" sz="2600" b="1" dirty="0">
                <a:solidFill>
                  <a:srgbClr val="FF0000"/>
                </a:solidFill>
              </a:rPr>
              <a:t>«Рисуем Победу – 2022»</a:t>
            </a:r>
          </a:p>
        </p:txBody>
      </p:sp>
    </p:spTree>
    <p:extLst>
      <p:ext uri="{BB962C8B-B14F-4D97-AF65-F5344CB8AC3E}">
        <p14:creationId xmlns:p14="http://schemas.microsoft.com/office/powerpoint/2010/main" val="263341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B5E739-A918-0E73-87E3-B33A5EA86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2C73C9-B362-6C70-9BE1-FB6C9FBE6F3B}"/>
              </a:ext>
            </a:extLst>
          </p:cNvPr>
          <p:cNvSpPr/>
          <p:nvPr/>
        </p:nvSpPr>
        <p:spPr>
          <a:xfrm>
            <a:off x="323528" y="145208"/>
            <a:ext cx="84249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Читающие человечки рекомендуют любимые книжки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9D38B-2168-89C9-9D74-5FBA6C1E7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3845"/>
          <a:stretch/>
        </p:blipFill>
        <p:spPr>
          <a:xfrm>
            <a:off x="170568" y="1225384"/>
            <a:ext cx="4269731" cy="38691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03CB01-F72B-1F7B-0356-3F2913F51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2" y="3068960"/>
            <a:ext cx="4416490" cy="345638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22A1EB-4F1A-E6AE-96C9-8B2C48DB638D}"/>
              </a:ext>
            </a:extLst>
          </p:cNvPr>
          <p:cNvSpPr/>
          <p:nvPr/>
        </p:nvSpPr>
        <p:spPr>
          <a:xfrm>
            <a:off x="467544" y="5598866"/>
            <a:ext cx="338437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Бумагопластика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BA5F6A-96EB-6F4F-E478-096002D6DB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40"/>
          <a:stretch/>
        </p:blipFill>
        <p:spPr>
          <a:xfrm>
            <a:off x="5397596" y="1225384"/>
            <a:ext cx="2886305" cy="16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10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81C983-F149-FA68-98C7-088B1BFB7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18123B-BA79-46FE-F5F5-DF1270F9C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3024" b="1763"/>
          <a:stretch/>
        </p:blipFill>
        <p:spPr>
          <a:xfrm rot="5400000">
            <a:off x="4243299" y="1903140"/>
            <a:ext cx="5301208" cy="38884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E0D433-F953-F573-F507-2EE42377C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8" y="2335187"/>
            <a:ext cx="4392286" cy="33843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0D9200-3391-0CCC-81DF-12AC41EDB401}"/>
              </a:ext>
            </a:extLst>
          </p:cNvPr>
          <p:cNvSpPr/>
          <p:nvPr/>
        </p:nvSpPr>
        <p:spPr>
          <a:xfrm>
            <a:off x="242798" y="159482"/>
            <a:ext cx="8298567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А кто не любит летать? Ветер в лицо!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 Хочется выше и выше!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75D259-4EDA-5211-C3C4-6E5BA3DC7A07}"/>
              </a:ext>
            </a:extLst>
          </p:cNvPr>
          <p:cNvSpPr/>
          <p:nvPr/>
        </p:nvSpPr>
        <p:spPr>
          <a:xfrm>
            <a:off x="611560" y="1327076"/>
            <a:ext cx="3582754" cy="733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Крылатые качели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1F27A1-7333-AC5F-95E2-82DDDE83DEF7}"/>
              </a:ext>
            </a:extLst>
          </p:cNvPr>
          <p:cNvSpPr/>
          <p:nvPr/>
        </p:nvSpPr>
        <p:spPr>
          <a:xfrm>
            <a:off x="755576" y="6021288"/>
            <a:ext cx="3240360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Бумагопластика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1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93929F-8101-A9F8-F2B4-045CC4B0C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05" y="-42596"/>
            <a:ext cx="9244810" cy="69005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D69FF-3FCA-4424-4674-7E3A00259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"/>
          <a:stretch/>
        </p:blipFill>
        <p:spPr>
          <a:xfrm>
            <a:off x="71398" y="944724"/>
            <a:ext cx="3755979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ACA410-EAE5-1C82-8641-3411A6794980}"/>
              </a:ext>
            </a:extLst>
          </p:cNvPr>
          <p:cNvSpPr/>
          <p:nvPr/>
        </p:nvSpPr>
        <p:spPr>
          <a:xfrm>
            <a:off x="971600" y="211814"/>
            <a:ext cx="770485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Творю сама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54D2B3-63AE-7652-5361-6F4A6FD738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01" r="3607"/>
          <a:stretch/>
        </p:blipFill>
        <p:spPr>
          <a:xfrm>
            <a:off x="4002326" y="2132856"/>
            <a:ext cx="252028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AE18DA-19DE-B879-1871-6903CDB78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34" r="31334" b="16604"/>
          <a:stretch/>
        </p:blipFill>
        <p:spPr>
          <a:xfrm>
            <a:off x="6695881" y="569370"/>
            <a:ext cx="2304256" cy="571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297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B9D40B-B5D1-DA52-A237-72DC5AB64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A57295-AF36-84D2-ECE1-3F740A345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2888" r="17875" b="7534"/>
          <a:stretch/>
        </p:blipFill>
        <p:spPr>
          <a:xfrm>
            <a:off x="270967" y="332657"/>
            <a:ext cx="4301034" cy="3528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90A291-2164-9FDD-9437-49749F1DF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12148"/>
          <a:stretch/>
        </p:blipFill>
        <p:spPr>
          <a:xfrm>
            <a:off x="5439553" y="2511483"/>
            <a:ext cx="3464718" cy="403244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4D51FA-E86F-5004-87F5-6C22B002A60A}"/>
              </a:ext>
            </a:extLst>
          </p:cNvPr>
          <p:cNvSpPr/>
          <p:nvPr/>
        </p:nvSpPr>
        <p:spPr>
          <a:xfrm>
            <a:off x="5420081" y="535662"/>
            <a:ext cx="3092887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Посещаю мастер-классы известных рукодельниц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CD6EE5-3D16-78DC-755C-12E9A9B06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0" t="12724" b="5819"/>
          <a:stretch/>
        </p:blipFill>
        <p:spPr>
          <a:xfrm>
            <a:off x="971600" y="4005064"/>
            <a:ext cx="4050733" cy="26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02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964ED1-8B9A-464F-8C40-0B439095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63"/>
            <a:ext cx="9144000" cy="725130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41DEBA-E5EC-4ECB-008E-14EBE75D0613}"/>
              </a:ext>
            </a:extLst>
          </p:cNvPr>
          <p:cNvSpPr/>
          <p:nvPr/>
        </p:nvSpPr>
        <p:spPr>
          <a:xfrm>
            <a:off x="323528" y="11360"/>
            <a:ext cx="8496944" cy="321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«Мастерская чудес» стала местом интересных встреч, общения, передачи опыта и мастерства, творческого досуга во внеурочное время школьников.</a:t>
            </a: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Все работы детей признаются ЦЕННЫМИ!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0E9CB-241E-40B2-81C6-F62EC399E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30982" b="4141"/>
          <a:stretch/>
        </p:blipFill>
        <p:spPr>
          <a:xfrm>
            <a:off x="1331640" y="3343250"/>
            <a:ext cx="669674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77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ru-RU"/>
            </a:br>
            <a:br>
              <a:rPr lang="ru-RU"/>
            </a:br>
            <a:br>
              <a:rPr lang="ru-RU"/>
            </a:br>
            <a:endParaRPr lang="ru-RU" dirty="0"/>
          </a:p>
        </p:txBody>
      </p:sp>
      <p:sp>
        <p:nvSpPr>
          <p:cNvPr id="10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43042" y="3482791"/>
            <a:ext cx="6643734" cy="1815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FF0000"/>
                </a:solidFill>
                <a:ea typeface="Constantia"/>
                <a:cs typeface="Times New Roman" pitchFamily="18" charset="0"/>
              </a:rPr>
              <a:t>«Скажи мне – и я забуду,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onstantia"/>
                <a:cs typeface="Times New Roman" pitchFamily="18" charset="0"/>
              </a:rPr>
              <a:t>Покажи мне</a:t>
            </a:r>
            <a:r>
              <a:rPr kumimoji="0" lang="ru-RU" sz="2800" b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ea typeface="Constantia"/>
                <a:cs typeface="Times New Roman" pitchFamily="18" charset="0"/>
              </a:rPr>
              <a:t> – и я запомню,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baseline="0" dirty="0">
                <a:solidFill>
                  <a:srgbClr val="FF0000"/>
                </a:solidFill>
                <a:ea typeface="Constantia"/>
                <a:cs typeface="Times New Roman" pitchFamily="18" charset="0"/>
              </a:rPr>
              <a:t>Дай мне сделать – и я пойму».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FF0000"/>
                </a:solidFill>
                <a:ea typeface="Constantia"/>
                <a:cs typeface="Times New Roman" pitchFamily="18" charset="0"/>
              </a:rPr>
              <a:t>                                                  </a:t>
            </a:r>
            <a:r>
              <a:rPr kumimoji="0" lang="ru-RU" sz="2800" b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ea typeface="Constantia"/>
                <a:cs typeface="Times New Roman" pitchFamily="18" charset="0"/>
              </a:rPr>
              <a:t>Конфуций</a:t>
            </a:r>
            <a:endParaRPr kumimoji="0" lang="ru-RU" sz="28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Constanti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sz="3600" b="1" i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Мастер-класс </a:t>
            </a:r>
            <a:b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</a:br>
            <a:r>
              <a:rPr lang="ru-RU" sz="2000" b="1" i="1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– </a:t>
            </a:r>
            <a:r>
              <a:rPr lang="ru-RU" sz="2400" b="1" dirty="0">
                <a:ea typeface="Times New Roman" panose="02020603050405020304" pitchFamily="18" charset="0"/>
              </a:rPr>
              <a:t>это интерактивная форма обучения и обмена опытом.</a:t>
            </a:r>
            <a:endParaRPr lang="ru-RU" sz="2400" b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71472" y="1643050"/>
            <a:ext cx="6143625" cy="4954588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600"/>
              </a:spcAft>
              <a:buNone/>
            </a:pPr>
            <a:r>
              <a:rPr lang="ru-RU" sz="28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Детский мастер-класс</a:t>
            </a:r>
            <a:endParaRPr lang="ru-RU" sz="36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– </a:t>
            </a:r>
            <a:r>
              <a:rPr lang="ru-RU" sz="2400" b="1" dirty="0"/>
              <a:t>это особая форма организации детской деятельности, позволяющая детям продемонстрировать свои личные достижения, умения, открытия в какой – либо области, а так же овладеть культурными способами передачи своего опыта и восприятия опыта сверстников.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D704FB-BD9E-1908-40EB-496AD2CE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967367-D8F3-AB53-ED78-6FB2F9FCC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11788" r="4863" b="2741"/>
          <a:stretch/>
        </p:blipFill>
        <p:spPr>
          <a:xfrm>
            <a:off x="427176" y="1040587"/>
            <a:ext cx="3464723" cy="5003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6CA676-E28A-C3A8-4441-6E75CA044C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3930" r="19645"/>
          <a:stretch/>
        </p:blipFill>
        <p:spPr>
          <a:xfrm>
            <a:off x="4546263" y="1134907"/>
            <a:ext cx="3590461" cy="557767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9B14FB-E3E9-DAB6-9209-54B90B9533E3}"/>
              </a:ext>
            </a:extLst>
          </p:cNvPr>
          <p:cNvSpPr/>
          <p:nvPr/>
        </p:nvSpPr>
        <p:spPr>
          <a:xfrm>
            <a:off x="1081540" y="6043599"/>
            <a:ext cx="2736304" cy="598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Квиллинг</a:t>
            </a:r>
            <a:r>
              <a:rPr lang="ru-RU" sz="2800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49B3D3-7B41-1C13-57AF-F5B02001D7D2}"/>
              </a:ext>
            </a:extLst>
          </p:cNvPr>
          <p:cNvSpPr/>
          <p:nvPr/>
        </p:nvSpPr>
        <p:spPr>
          <a:xfrm>
            <a:off x="395536" y="226186"/>
            <a:ext cx="8496944" cy="682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Дарить валентинку, сделанную своими руками, - одно удовольствие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3DABE6-6939-3186-641B-C850915748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48" t="6866" r="16737" b="4596"/>
          <a:stretch/>
        </p:blipFill>
        <p:spPr>
          <a:xfrm>
            <a:off x="8175103" y="0"/>
            <a:ext cx="930518" cy="146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706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37BE1B-56D4-2712-CAE3-B13FFB25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91" y="0"/>
            <a:ext cx="917179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A48085-EEA6-F903-22CE-95AF3286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2"/>
          <a:stretch/>
        </p:blipFill>
        <p:spPr>
          <a:xfrm>
            <a:off x="233039" y="1138436"/>
            <a:ext cx="3978921" cy="458112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694E58-CBE4-E68A-3392-2338F9E6D544}"/>
              </a:ext>
            </a:extLst>
          </p:cNvPr>
          <p:cNvSpPr/>
          <p:nvPr/>
        </p:nvSpPr>
        <p:spPr>
          <a:xfrm>
            <a:off x="0" y="188640"/>
            <a:ext cx="9143999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Зайки – </a:t>
            </a:r>
            <a:r>
              <a:rPr lang="ru-RU" sz="3600" b="1" dirty="0" err="1">
                <a:solidFill>
                  <a:srgbClr val="FF0000"/>
                </a:solidFill>
              </a:rPr>
              <a:t>обнимашки</a:t>
            </a:r>
            <a:r>
              <a:rPr lang="ru-RU" sz="3600" b="1" dirty="0">
                <a:solidFill>
                  <a:srgbClr val="FF0000"/>
                </a:solidFill>
              </a:rPr>
              <a:t> для любимой подруги</a:t>
            </a:r>
          </a:p>
          <a:p>
            <a:pPr algn="ctr"/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E8AEB2-02DE-4C40-25B9-F33D70D834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t="10175" r="8321"/>
          <a:stretch/>
        </p:blipFill>
        <p:spPr>
          <a:xfrm>
            <a:off x="5004050" y="1410088"/>
            <a:ext cx="3672408" cy="508518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8BDE2-C510-3570-0FE6-8FC92D5BA6E0}"/>
              </a:ext>
            </a:extLst>
          </p:cNvPr>
          <p:cNvSpPr/>
          <p:nvPr/>
        </p:nvSpPr>
        <p:spPr>
          <a:xfrm>
            <a:off x="1151619" y="5975497"/>
            <a:ext cx="2988333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Аппликация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267258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F60054-A652-CA7B-A754-31979B95B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5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783F4B-1AFE-1F8F-439C-CC2C87534FD2}"/>
              </a:ext>
            </a:extLst>
          </p:cNvPr>
          <p:cNvSpPr/>
          <p:nvPr/>
        </p:nvSpPr>
        <p:spPr>
          <a:xfrm>
            <a:off x="107504" y="404664"/>
            <a:ext cx="87129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Поздравляем любимых мам и бабушек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D4E54A-77BB-8643-1ADA-7AEA9C89E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42492"/>
            <a:ext cx="4464496" cy="35730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A78272-A5EE-135B-6A36-0775D0EA4C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t="11094" r="11419"/>
          <a:stretch/>
        </p:blipFill>
        <p:spPr>
          <a:xfrm>
            <a:off x="5148064" y="1658363"/>
            <a:ext cx="3528392" cy="505115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640836-A0B9-2F05-0B83-F9B4E6F8D86F}"/>
              </a:ext>
            </a:extLst>
          </p:cNvPr>
          <p:cNvSpPr/>
          <p:nvPr/>
        </p:nvSpPr>
        <p:spPr>
          <a:xfrm>
            <a:off x="971600" y="5676714"/>
            <a:ext cx="331236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Аппликация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137376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25F913-0DAF-B6FC-2122-D37A85D2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37" y="-10327"/>
            <a:ext cx="9348757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079645-6A7F-7996-6A4D-18114156DA53}"/>
              </a:ext>
            </a:extLst>
          </p:cNvPr>
          <p:cNvSpPr/>
          <p:nvPr/>
        </p:nvSpPr>
        <p:spPr>
          <a:xfrm>
            <a:off x="1619672" y="77343"/>
            <a:ext cx="526817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Пасхальное чудо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195379-594A-6DC8-F422-9FDBB46A7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7394" r="4125" b="9102"/>
          <a:stretch/>
        </p:blipFill>
        <p:spPr>
          <a:xfrm>
            <a:off x="55896" y="1079413"/>
            <a:ext cx="5488172" cy="36457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3954BB-1C6A-BEC2-6F43-DC5762B92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38" y="2192750"/>
            <a:ext cx="3491192" cy="465492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72933D-C7FE-8191-C514-E043F75D60D6}"/>
              </a:ext>
            </a:extLst>
          </p:cNvPr>
          <p:cNvSpPr/>
          <p:nvPr/>
        </p:nvSpPr>
        <p:spPr>
          <a:xfrm>
            <a:off x="1054386" y="5321387"/>
            <a:ext cx="349119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Пластилинография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DA1815-4E7C-5D0A-E3E3-FC000BB55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459370-700A-C3DD-553C-9C68B7B38A90}"/>
              </a:ext>
            </a:extLst>
          </p:cNvPr>
          <p:cNvSpPr/>
          <p:nvPr/>
        </p:nvSpPr>
        <p:spPr>
          <a:xfrm>
            <a:off x="35496" y="188640"/>
            <a:ext cx="8856984" cy="1346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Участие в Международной сетевой акции</a:t>
            </a:r>
          </a:p>
          <a:p>
            <a:pPr algn="ctr"/>
            <a:r>
              <a:rPr lang="ru-RU" sz="2600" b="1" dirty="0">
                <a:solidFill>
                  <a:srgbClr val="FF0000"/>
                </a:solidFill>
              </a:rPr>
              <a:t>«Пасхальный звон стучит с небес…», </a:t>
            </a:r>
          </a:p>
          <a:p>
            <a:pPr algn="ctr"/>
            <a:r>
              <a:rPr lang="ru-RU" sz="2600" b="1" dirty="0">
                <a:solidFill>
                  <a:srgbClr val="FF0000"/>
                </a:solidFill>
              </a:rPr>
              <a:t> организатор Центральная библиотека для детей г. Луганск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550E57-3491-0170-B731-FFE1EC52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1535088"/>
            <a:ext cx="3567751" cy="5147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3F4639-4562-2E84-C3A0-9EA5FD516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03" y="1535088"/>
            <a:ext cx="3827458" cy="51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3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185DD7-F873-824A-8E47-9B348BFA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C88DAE-FFB4-4BED-0530-626F27415B12}"/>
              </a:ext>
            </a:extLst>
          </p:cNvPr>
          <p:cNvSpPr/>
          <p:nvPr/>
        </p:nvSpPr>
        <p:spPr>
          <a:xfrm>
            <a:off x="1187624" y="188640"/>
            <a:ext cx="655272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Орден Победы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696F46-9097-9F8A-3D0D-CD814DC0B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3"/>
          <a:stretch/>
        </p:blipFill>
        <p:spPr>
          <a:xfrm>
            <a:off x="611560" y="1196752"/>
            <a:ext cx="4824536" cy="522896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78E845-9EE8-D0BE-AD4D-3050C9E678F1}"/>
              </a:ext>
            </a:extLst>
          </p:cNvPr>
          <p:cNvSpPr/>
          <p:nvPr/>
        </p:nvSpPr>
        <p:spPr>
          <a:xfrm>
            <a:off x="5813884" y="1988840"/>
            <a:ext cx="2952328" cy="309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Ребята подарили поделки ветеранам и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</a:rPr>
              <a:t>труженикам тыла Великой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</a:rPr>
              <a:t>Отечественной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</a:rPr>
              <a:t>войны</a:t>
            </a:r>
          </a:p>
        </p:txBody>
      </p:sp>
    </p:spTree>
    <p:extLst>
      <p:ext uri="{BB962C8B-B14F-4D97-AF65-F5344CB8AC3E}">
        <p14:creationId xmlns:p14="http://schemas.microsoft.com/office/powerpoint/2010/main" val="3158464808"/>
      </p:ext>
    </p:extLst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835</TotalTime>
  <Words>254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лица</vt:lpstr>
      <vt:lpstr>Работа на районный конкурс «Мои творческие находки и удачи» «Мастерская чудес»                                       Автор: Лыкова О.Н.,                                                библиотекарь ЦДБ </vt:lpstr>
      <vt:lpstr>   </vt:lpstr>
      <vt:lpstr>Мастер-класс   – это интерактивная форма обучения и обмена опытом.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bibliotekaart@outlook.com</cp:lastModifiedBy>
  <cp:revision>45</cp:revision>
  <dcterms:created xsi:type="dcterms:W3CDTF">2016-05-11T09:30:30Z</dcterms:created>
  <dcterms:modified xsi:type="dcterms:W3CDTF">2022-09-06T12:09:10Z</dcterms:modified>
</cp:coreProperties>
</file>